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4" r:id="rId2"/>
    <p:sldId id="355" r:id="rId3"/>
  </p:sldIdLst>
  <p:sldSz cx="16256000" cy="12192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4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3357" autoAdjust="0"/>
  </p:normalViewPr>
  <p:slideViewPr>
    <p:cSldViewPr snapToGrid="0">
      <p:cViewPr>
        <p:scale>
          <a:sx n="60" d="100"/>
          <a:sy n="60" d="100"/>
        </p:scale>
        <p:origin x="-792" y="468"/>
      </p:cViewPr>
      <p:guideLst>
        <p:guide orient="horz" pos="384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0067CB89-96F5-4603-AFB1-2B52FF1E85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1" cy="498476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A21CBA1-26E0-4C4B-BDBB-8618C17607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1" cy="498476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r">
              <a:defRPr sz="1200"/>
            </a:lvl1pPr>
          </a:lstStyle>
          <a:p>
            <a:fld id="{F3990D30-5B42-472D-921D-8D2476588F71}" type="datetime1">
              <a:rPr lang="ru-RU" smtClean="0"/>
              <a:pPr/>
              <a:t>02.09.2020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AE5CFE1-8E2A-466C-9511-C78F9394FA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9751"/>
            <a:ext cx="2946401" cy="498476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1B41BCF-C47F-487C-980D-095894DE28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1" cy="498476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r">
              <a:defRPr sz="1200"/>
            </a:lvl1pPr>
          </a:lstStyle>
          <a:p>
            <a:fld id="{B6C2FF15-1F05-496E-9818-4E2EC6FB132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371072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2945658" cy="498135"/>
          </a:xfrm>
          <a:prstGeom prst="rect">
            <a:avLst/>
          </a:prstGeom>
        </p:spPr>
        <p:txBody>
          <a:bodyPr vert="horz" lIns="92081" tIns="46041" rIns="92081" bIns="460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6"/>
            <a:ext cx="2945658" cy="498135"/>
          </a:xfrm>
          <a:prstGeom prst="rect">
            <a:avLst/>
          </a:prstGeom>
        </p:spPr>
        <p:txBody>
          <a:bodyPr vert="horz" lIns="92081" tIns="46041" rIns="92081" bIns="46041" rtlCol="0"/>
          <a:lstStyle>
            <a:lvl1pPr algn="r">
              <a:defRPr sz="1200"/>
            </a:lvl1pPr>
          </a:lstStyle>
          <a:p>
            <a:fld id="{B39BCBEE-6C57-42AE-BEE4-29ABC408D320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1" tIns="46041" rIns="92081" bIns="460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2081" tIns="46041" rIns="92081" bIns="4604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3"/>
            <a:ext cx="2945658" cy="498134"/>
          </a:xfrm>
          <a:prstGeom prst="rect">
            <a:avLst/>
          </a:prstGeom>
        </p:spPr>
        <p:txBody>
          <a:bodyPr vert="horz" lIns="92081" tIns="46041" rIns="92081" bIns="460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8" cy="498134"/>
          </a:xfrm>
          <a:prstGeom prst="rect">
            <a:avLst/>
          </a:prstGeom>
        </p:spPr>
        <p:txBody>
          <a:bodyPr vert="horz" lIns="92081" tIns="46041" rIns="92081" bIns="46041" rtlCol="0" anchor="b"/>
          <a:lstStyle>
            <a:lvl1pPr algn="r">
              <a:defRPr sz="1200"/>
            </a:lvl1pPr>
          </a:lstStyle>
          <a:p>
            <a:fld id="{4C4395A0-2D4B-4403-B62E-E4626F8751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11886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4445-B3C3-4C54-A885-5410357D0EDD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819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08C1-AB7A-4ABD-AB7A-AEB7787EE0F9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41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8C64-9EB5-4F90-89A4-FEAF87F5D3E4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660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438A-0FEA-408B-94AE-676402B72F59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47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9BEB9-9960-4F28-ACEE-213B3E524793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776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41B-AD9B-49DF-92A4-485D092EB5D2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923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6FAB-AFB7-427B-9C87-2EBB122BE0A6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825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6A0F-E4FB-42D2-892E-914B29458D70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697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3840-6242-450C-B4D4-EAED28892591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574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E7F-250A-4B7B-8CE1-F50FD1D200AF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46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8D12-D663-47BC-B4BD-A40F8D0DF2F1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230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8E76C-A446-40B7-9065-22B817733AFE}" type="datetime1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765-4946-41FB-BE94-DD70E47C9A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975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tepmshl5@mail.ru" TargetMode="External"/><Relationship Id="rId3" Type="http://schemas.openxmlformats.org/officeDocument/2006/relationships/hyperlink" Target="mailto:biologinja@mail.ru" TargetMode="External"/><Relationship Id="rId7" Type="http://schemas.openxmlformats.org/officeDocument/2006/relationships/hyperlink" Target="mailto:rawan_ormanova@mail.ru" TargetMode="External"/><Relationship Id="rId2" Type="http://schemas.openxmlformats.org/officeDocument/2006/relationships/hyperlink" Target="mailto:sheveleva_galina_61@bk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chool@inbox.ru" TargetMode="External"/><Relationship Id="rId5" Type="http://schemas.openxmlformats.org/officeDocument/2006/relationships/hyperlink" Target="mailto:aleks196767@mail.ru" TargetMode="External"/><Relationship Id="rId4" Type="http://schemas.openxmlformats.org/officeDocument/2006/relationships/hyperlink" Target="mailto:step_school6@bk.ru" TargetMode="External"/><Relationship Id="rId9" Type="http://schemas.openxmlformats.org/officeDocument/2006/relationships/hyperlink" Target="mailto:Saule.akylbekov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7719" y="4314358"/>
            <a:ext cx="148171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Информация </a:t>
            </a:r>
          </a:p>
          <a:p>
            <a:pPr algn="ctr"/>
            <a:r>
              <a:rPr lang="kk-KZ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 методической </a:t>
            </a:r>
            <a:r>
              <a:rPr lang="ru-RU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поддержке обновления </a:t>
            </a:r>
          </a:p>
          <a:p>
            <a:pPr algn="ctr"/>
            <a:r>
              <a:rPr lang="ru-RU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содержания среднего образования </a:t>
            </a:r>
          </a:p>
          <a:p>
            <a:pPr algn="ctr"/>
            <a:r>
              <a:rPr lang="ru-RU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 </a:t>
            </a:r>
            <a:r>
              <a:rPr lang="ru-RU" sz="60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Акмолинской</a:t>
            </a:r>
            <a:r>
              <a:rPr lang="ru-RU" sz="60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области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597107" y="5647269"/>
            <a:ext cx="8570385" cy="89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ww\Desktop\Рымжан\БРЕНД БУК Disk\лого10.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2265" y="1887698"/>
            <a:ext cx="3172606" cy="14156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13862" y="9926596"/>
            <a:ext cx="5524843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1" dirty="0">
                <a:solidFill>
                  <a:srgbClr val="002060"/>
                </a:solidFill>
                <a:latin typeface="Arial Narrow" panose="020B0606020202030204" pitchFamily="34" charset="0"/>
              </a:rPr>
              <a:t>Март 2020 года</a:t>
            </a:r>
          </a:p>
        </p:txBody>
      </p:sp>
    </p:spTree>
    <p:extLst>
      <p:ext uri="{BB962C8B-B14F-4D97-AF65-F5344CB8AC3E}">
        <p14:creationId xmlns="" xmlns:p14="http://schemas.microsoft.com/office/powerpoint/2010/main" val="29979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3FE32557-333B-4FE0-8DAF-7F8EBE17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879" y="1325057"/>
            <a:ext cx="14020800" cy="51536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Arial Narrow" panose="020B0606020202030204" pitchFamily="34" charset="0"/>
              </a:rPr>
              <a:t>Схема закрепления школ г. </a:t>
            </a:r>
            <a:r>
              <a:rPr lang="ru-RU" sz="1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Степногорск</a:t>
            </a:r>
            <a:r>
              <a:rPr lang="ru-RU" sz="1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17199C3-C441-4003-8BA8-B3627C3CE360}"/>
              </a:ext>
            </a:extLst>
          </p:cNvPr>
          <p:cNvGraphicFramePr>
            <a:graphicFrameLocks noGrp="1"/>
          </p:cNvGraphicFramePr>
          <p:nvPr/>
        </p:nvGraphicFramePr>
        <p:xfrm>
          <a:off x="5280210" y="2162594"/>
          <a:ext cx="2885596" cy="280427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85596">
                  <a:extLst>
                    <a:ext uri="{9D8B030D-6E8A-4147-A177-3AD203B41FA5}">
                      <a16:colId xmlns="" xmlns:a16="http://schemas.microsoft.com/office/drawing/2014/main" val="173986322"/>
                    </a:ext>
                  </a:extLst>
                </a:gridCol>
              </a:tblGrid>
              <a:tr h="6584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«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Школа-гимназия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6 имени Абая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Кунанбаева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» отдела образования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0" marR="121920" marT="60961" marB="60961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4173984"/>
                  </a:ext>
                </a:extLst>
              </a:tr>
              <a:tr h="411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Многопрофильная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школа-лицей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№ 3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им.А.С.Пушкина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7079303"/>
                  </a:ext>
                </a:extLst>
              </a:tr>
              <a:tr h="411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пос.Заводской 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9660015"/>
                  </a:ext>
                </a:extLst>
              </a:tr>
              <a:tr h="411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 села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Карабулак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96327"/>
                  </a:ext>
                </a:extLst>
              </a:tr>
              <a:tr h="411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Основная школа пос.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Аксу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1188"/>
                  </a:ext>
                </a:extLst>
              </a:tr>
              <a:tr h="411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Средняя школа пос. Шантобе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ED7E5458-D86F-4B0B-8730-607FC4A85738}"/>
              </a:ext>
            </a:extLst>
          </p:cNvPr>
          <p:cNvGraphicFramePr>
            <a:graphicFrameLocks noGrp="1"/>
          </p:cNvGraphicFramePr>
          <p:nvPr/>
        </p:nvGraphicFramePr>
        <p:xfrm>
          <a:off x="8531049" y="2183859"/>
          <a:ext cx="2952113" cy="2743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952113">
                  <a:extLst>
                    <a:ext uri="{9D8B030D-6E8A-4147-A177-3AD203B41FA5}">
                      <a16:colId xmlns="" xmlns:a16="http://schemas.microsoft.com/office/drawing/2014/main" val="173986322"/>
                    </a:ext>
                  </a:extLst>
                </a:gridCol>
              </a:tblGrid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 «Средняя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№ 9 имени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 Косарева» отдела образования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2554173984"/>
                  </a:ext>
                </a:extLst>
              </a:tr>
              <a:tr h="268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№2 им. А.М.Горького 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7079303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№1 пос.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Аксу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541519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№2 пос.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ксу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9660015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№1 пос.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Бестобе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96327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№2 пос.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Бестобе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1188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7FBA6ACC-A0C0-4786-BA0A-36F5E8D485CD}"/>
              </a:ext>
            </a:extLst>
          </p:cNvPr>
          <p:cNvGraphicFramePr>
            <a:graphicFrameLocks noGrp="1"/>
          </p:cNvGraphicFramePr>
          <p:nvPr/>
        </p:nvGraphicFramePr>
        <p:xfrm>
          <a:off x="1579424" y="2141329"/>
          <a:ext cx="3269023" cy="267757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69023">
                  <a:extLst>
                    <a:ext uri="{9D8B030D-6E8A-4147-A177-3AD203B41FA5}">
                      <a16:colId xmlns="" xmlns:a16="http://schemas.microsoft.com/office/drawing/2014/main" val="173986322"/>
                    </a:ext>
                  </a:extLst>
                </a:gridCol>
              </a:tblGrid>
              <a:tr h="5139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 «Школа-гимназия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4 имени Л.Н.Толстого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» отдела образования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0" marR="121920" marT="60961" marB="60961"/>
                </a:tc>
                <a:extLst>
                  <a:ext uri="{0D108BD9-81ED-4DB2-BD59-A6C34878D82A}">
                    <a16:rowId xmlns="" xmlns:a16="http://schemas.microsoft.com/office/drawing/2014/main" val="2554173984"/>
                  </a:ext>
                </a:extLst>
              </a:tr>
              <a:tr h="3677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№1 им.Н.Островского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541519"/>
                  </a:ext>
                </a:extLst>
              </a:tr>
              <a:tr h="367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 школа №8 им.А.Гайдара 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96327"/>
                  </a:ext>
                </a:extLst>
              </a:tr>
              <a:tr h="367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Основная школа пос.Бестобе 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1188"/>
                  </a:ext>
                </a:extLst>
              </a:tr>
              <a:tr h="389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Средняя школа села Изобильное  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8701935"/>
                  </a:ext>
                </a:extLst>
              </a:tr>
              <a:tr h="5139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Областная специализированная школа-интернат №4 для одаренных детей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Болашак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»</a:t>
                      </a:r>
                    </a:p>
                  </a:txBody>
                  <a:tcPr marL="121920" marR="121920" marT="60961" marB="6096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BFA2234C-DAB5-462B-BFD8-E5A70EB30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5297523"/>
              </p:ext>
            </p:extLst>
          </p:nvPr>
        </p:nvGraphicFramePr>
        <p:xfrm>
          <a:off x="1113726" y="6044351"/>
          <a:ext cx="14212326" cy="354142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7342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08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29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75175">
                  <a:extLst>
                    <a:ext uri="{9D8B030D-6E8A-4147-A177-3AD203B41FA5}">
                      <a16:colId xmlns="" xmlns:a16="http://schemas.microsoft.com/office/drawing/2014/main" val="2075775558"/>
                    </a:ext>
                  </a:extLst>
                </a:gridCol>
                <a:gridCol w="20315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115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21810">
                  <a:extLst>
                    <a:ext uri="{9D8B030D-6E8A-4147-A177-3AD203B41FA5}">
                      <a16:colId xmlns="" xmlns:a16="http://schemas.microsoft.com/office/drawing/2014/main" val="3131632487"/>
                    </a:ext>
                  </a:extLst>
                </a:gridCol>
              </a:tblGrid>
              <a:tr h="7677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Наименование </a:t>
                      </a:r>
                    </a:p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Ведущей школы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ФИО </a:t>
                      </a:r>
                    </a:p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директора школы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Контактные данные директора школы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ФИО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координатора школы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Контактные данные школьного координатора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Количество партнерских школ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 «Школа-гимназия </a:t>
                      </a:r>
                    </a:p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4 имени Л.Н.Толстого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» отдела образования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Шевелева Галина Владимировна</a:t>
                      </a: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87164562807 (рабочий)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87017625631 (</a:t>
                      </a:r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whatsapp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hlinkClick r:id="rId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sheveleva_galina_61@bk.ru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Щербина Вероника Александровна</a:t>
                      </a: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87013925296,</a:t>
                      </a:r>
                      <a:b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biologinja@mail.ru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«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Школа-гимназия </a:t>
                      </a:r>
                    </a:p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6 имени Абая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Кунанбаева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» отдела образования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Айтжанова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Анар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Сартаевна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step_school6@bk.ru</a:t>
                      </a:r>
                      <a:r>
                        <a:rPr lang="ru-RU" sz="1200" b="0" i="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n-US" sz="1200" b="0" i="0" u="none" strike="noStrike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8716453070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715 (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рабочий)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87057092305 (</a:t>
                      </a:r>
                      <a:r>
                        <a:rPr lang="en-US" sz="1200" b="0" i="0" u="none" strike="noStrike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whatsapp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Кинцель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Александр </a:t>
                      </a:r>
                      <a:b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Евгеньевич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87011808560</a:t>
                      </a:r>
                      <a:b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5"/>
                        </a:rPr>
                        <a:t>aleks196767@mail.ru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КГУ «Средняя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школа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№ 9 имени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 Косарева» отдела образования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Жиенбаев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Испан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Жунусович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6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hlinkClick r:id="rId6"/>
                        </a:rPr>
                        <a:t>school@inbox.ru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871645-31881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(рабочий)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87055820873 (</a:t>
                      </a:r>
                      <a:r>
                        <a:rPr lang="en-US" sz="1200" b="0" i="0" u="none" strike="noStrike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whatsapp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Орманова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Раушан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Базарбаевна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8771</a:t>
                      </a:r>
                      <a:r>
                        <a:rPr lang="kk-KZ" sz="1200" b="0" i="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 1235168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  <a:hlinkClick r:id="rId7"/>
                        </a:rPr>
                        <a:t>rawan_ormanova@mail.ru</a:t>
                      </a:r>
                      <a:endParaRPr lang="kk-KZ" sz="12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6256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КГУ «Многопрофильная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школа-лицей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№ 5 имени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С.Сейфуллина»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отдела образования </a:t>
                      </a:r>
                      <a:r>
                        <a:rPr lang="ru-RU" sz="120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Мукажанова</a:t>
                      </a:r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Лаззат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Ондирисовна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err="1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  <a:hlinkClick r:id="rId8"/>
                        </a:rPr>
                        <a:t>stepmshl</a:t>
                      </a:r>
                      <a:r>
                        <a:rPr lang="ru-RU" sz="1200" u="none" kern="120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  <a:hlinkClick r:id="rId8"/>
                        </a:rPr>
                        <a:t>5@mail.ru</a:t>
                      </a:r>
                      <a:endParaRPr lang="ru-RU" sz="1200" u="none" kern="1200" dirty="0">
                        <a:solidFill>
                          <a:srgbClr val="FF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87164561026</a:t>
                      </a:r>
                      <a:r>
                        <a:rPr lang="en-US" sz="1200" u="none" kern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200" u="none" kern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рабочий)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87016391940</a:t>
                      </a:r>
                      <a:r>
                        <a:rPr lang="ru-RU" sz="1200" u="none" kern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u="none" kern="1200" baseline="0" dirty="0" err="1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whatsapp</a:t>
                      </a:r>
                      <a:r>
                        <a:rPr lang="ru-RU" sz="1200" u="none" kern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u="none" kern="1200" dirty="0">
                        <a:solidFill>
                          <a:srgbClr val="FF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Акылбекова</a:t>
                      </a:r>
                      <a:r>
                        <a:rPr lang="kk-KZ" sz="1200" b="0" i="0" u="none" strike="noStrike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 Сауле </a:t>
                      </a:r>
                      <a:r>
                        <a:rPr lang="kk-KZ" sz="1200" b="0" i="0" u="none" strike="noStrike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Мухаметаликызы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87712975122</a:t>
                      </a:r>
                      <a:endParaRPr lang="kk-KZ" sz="1200" kern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  <a:hlinkClick r:id="rId9"/>
                        </a:rPr>
                        <a:t>saule.akylbekova@mail.ru</a:t>
                      </a:r>
                      <a:endParaRPr lang="en-US" sz="1200" kern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kern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9102" marR="9102" marT="910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547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Итого: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9102" marR="9102" marT="910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0A25C30-42F3-4DA4-BF09-488B3D2C395B}"/>
              </a:ext>
            </a:extLst>
          </p:cNvPr>
          <p:cNvSpPr/>
          <p:nvPr/>
        </p:nvSpPr>
        <p:spPr>
          <a:xfrm>
            <a:off x="5381094" y="5367704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Информация о педагогах Ведущих школ  г. Степногорск</a:t>
            </a:r>
            <a:endParaRPr lang="x-none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ED7E5458-D86F-4B0B-8730-607FC4A85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4708647"/>
              </p:ext>
            </p:extLst>
          </p:nvPr>
        </p:nvGraphicFramePr>
        <p:xfrm>
          <a:off x="12000808" y="2187403"/>
          <a:ext cx="2952113" cy="2468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952113">
                  <a:extLst>
                    <a:ext uri="{9D8B030D-6E8A-4147-A177-3AD203B41FA5}">
                      <a16:colId xmlns="" xmlns:a16="http://schemas.microsoft.com/office/drawing/2014/main" val="173986322"/>
                    </a:ext>
                  </a:extLst>
                </a:gridCol>
              </a:tblGrid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КГУ «Многопрофильная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школа-лицей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№ 5 имени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С.Сейфуллина»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отдела образования </a:t>
                      </a:r>
                      <a:r>
                        <a:rPr lang="ru-RU" sz="120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г.Степногорск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2554173984"/>
                  </a:ext>
                </a:extLst>
              </a:tr>
              <a:tr h="268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№7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им. Ю.А.Гагарина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7079303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 села </a:t>
                      </a:r>
                      <a:r>
                        <a:rPr lang="ru-RU" sz="1200" baseline="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Кырык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aseline="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кудык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541519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Средняя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 села </a:t>
                      </a:r>
                      <a:r>
                        <a:rPr lang="ru-RU" sz="1200" baseline="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Степногорское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9660015"/>
                  </a:ext>
                </a:extLst>
              </a:tr>
              <a:tr h="360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Начальная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школа села </a:t>
                      </a:r>
                      <a:r>
                        <a:rPr lang="ru-RU" sz="1200" baseline="0" dirty="0" err="1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Богенбай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96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65784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4677</TotalTime>
  <Words>343</Words>
  <Application>Microsoft Office PowerPoint</Application>
  <PresentationFormat>Произвольный</PresentationFormat>
  <Paragraphs>89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Схема закрепления школ г. Степногорск 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Aigerim Kaskadamova</dc:creator>
  <cp:lastModifiedBy>Пользователь</cp:lastModifiedBy>
  <cp:revision>412</cp:revision>
  <cp:lastPrinted>2020-03-13T09:29:36Z</cp:lastPrinted>
  <dcterms:created xsi:type="dcterms:W3CDTF">2016-03-10T04:48:48Z</dcterms:created>
  <dcterms:modified xsi:type="dcterms:W3CDTF">2020-09-02T07:01:20Z</dcterms:modified>
</cp:coreProperties>
</file>