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3" r:id="rId8"/>
    <p:sldId id="269" r:id="rId9"/>
    <p:sldId id="270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00165-723A-477E-B586-73F3BC43AD21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D1DC3-DBC6-4D89-8A88-527559EDD3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Z1500000376#133" TargetMode="External"/><Relationship Id="rId2" Type="http://schemas.openxmlformats.org/officeDocument/2006/relationships/hyperlink" Target="http://adilet.zan.kz/rus/docs/Z1100000378#67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ЯЗЫКАХ 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РЕСПУБЛИКЕ </a:t>
            </a:r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</a:t>
            </a:r>
            <a:b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151-I от 11</a:t>
            </a:r>
            <a:r>
              <a:rPr lang="kk-KZ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июля 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1997</a:t>
            </a:r>
            <a:b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424847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 Государственный язык Республики Казахстан </a:t>
            </a: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 Республики Казахстан является казахский язык. Государственный язык -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государственного управления, законодательства, судопроизводства и делопроизводства, действующий во всех сферах общественных отношений на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всей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 государства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Долгом каждого гражданина Республики Казахстан является овладение государственным языком, являющимся важнейшим фактором консолидации народа Казахстана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8. Употребление языков </a:t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Языком работы и делопроизводства государственных органов, организаций и органов местного самоуправления Республики Казахстан является государственный язык, наравне с казахским официально употребляется русский язык.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негосударственных организаций используется государственный и, при необходимости, другие языки.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28498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Язык ведения документации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Ведение учетно-статистической, финансовой и технической документации в системе государственных органов, организациях Республики Казахстан, независимо от форм собственности, обеспечивается на государственном и на русском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языках…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Язык ответов на обращения граждан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Ответы государственных и негосударственных организаций на обращения граждан и другие документы даются на государственном языке или на языке обращения.</a:t>
            </a:r>
            <a:r>
              <a:rPr lang="ru-RU" sz="2800" dirty="0"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800" dirty="0">
                <a:latin typeface="Monotype Corsiva" pitchFamily="66" charset="0"/>
                <a:cs typeface="Times New Roman" pitchFamily="18" charset="0"/>
              </a:rPr>
            </a:br>
            <a:r>
              <a:rPr lang="ru-RU" sz="2800" b="1" dirty="0">
                <a:latin typeface="Monotype Corsiva" pitchFamily="66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314096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3. ЯЗЫК В СФЕРЕ ОБРАЗОВАНИЯ, НАУКИ, КУЛЬТУРЫ И СРЕДСТВАХ МАССОВОЙ ИНФОРМАЦИИ </a:t>
            </a:r>
            <a:r>
              <a:rPr lang="ru-RU" sz="2000" b="1" dirty="0">
                <a:latin typeface="Monotype Corsiva" pitchFamily="66" charset="0"/>
              </a:rPr>
              <a:t/>
            </a:r>
            <a:br>
              <a:rPr lang="ru-RU" sz="2000" b="1" dirty="0">
                <a:latin typeface="Monotype Corsiva" pitchFamily="66" charset="0"/>
              </a:rPr>
            </a:br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16. Язык в сфере образования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Республике Казахстан обеспечивается создание детских дошкольных учреждений, функционирующих на государственном языке, а в местах компактного проживания национальных групп - и на их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языках…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обеспечивает получение среднего, среднего специального и высшего образования на государственном, русском, а при необходимости и возможности, и на других языках. Как в государственных, так и в негосударственных учебных заведениях государственный язык и русский язык являются обязательными учебными предметами и входят в перечень дисциплин, включаемых в документ об образовании.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21. Язык реквизитов и визуальной информации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Тексты печатей и штампов государственных органов содержат их названия на государственном языке.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Тексты печатей, штампов организаций, независимо от форм собственности, составляются на государственном и русском языках.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Бланки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вывески, объявления, реклама, прейскуранты, ценники, другая визуальная информация излагаются на государственном и русском, а при необходимости, и на других языках…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Все тексты визуальной информации располагаются в следующем порядке: слева или сверху - на государственном, справа или снизу - на русском языках, пишутся одинаковыми по размеру буквами.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размеры шрифта не должны превышать установленных нормативными правовыми актами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требований…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3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25-4.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Государственный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Республики Казахстан 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Государственный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законодательства Республики Казахстан о языках осуществляется в форме проверки и иных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формах.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 соответствии с Предпринимательским кодексом Республики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(с 140 ст. по 148 ст. 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формы государственного контроля осуществляются в соответствии с настоящим Законом.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Сноска. Закон дополнен статьей 25-4 в соответствии с Законом РК от 06.01.2011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378-IV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(вводится в действие по истечении десяти календарных дней после его первого официального опубликования); с изменениями, внесенными Законом РК от 29.10.2015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№ 376-V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(вводится в действие с 01.01.2016).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96944" cy="864096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25-4.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Предпринимательский  кодекс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 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268760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140. Общие вопросы проверки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141. Распределение проверяемых субъектов (объектов) по группам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Государственный контроль и надзор проводится с учетом распределения проверяемых субъектов по четырем группам.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142. Ведомственный учет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143. Проверочные листы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692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144. Виды проверок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Проверки делятся на следующие виды: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проверки, проводимые по особому порядку на основе оценки степени риска;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выборочные;</a:t>
            </a:r>
          </a:p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внеплановые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145.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 назначении проверки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146.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акта о назначении проверки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147.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проверки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148.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проверки</a:t>
            </a:r>
          </a:p>
          <a:p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131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Monotype Corsiva</vt:lpstr>
      <vt:lpstr>Times New Roman</vt:lpstr>
      <vt:lpstr>Тема Office</vt:lpstr>
      <vt:lpstr>О ЯЗЫКАХ  В  РЕСПУБЛИКЕ КАЗАХСТАН  Закон Республики Казахстан  № 151-I от 11 июля 1997 </vt:lpstr>
      <vt:lpstr>Статья 4. Государственный язык Республики Казахстан    Государственным языком Республики Казахстан является казахский язык. Государственный язык - язык государственного управления, законодательства, судопроизводства и делопроизводства, действующий во всех сферах общественных отношений на всей территории  государства.  Долгом каждого гражданина Республики Казахстан является овладение государственным языком, являющимся важнейшим фактором консолидации народа Казахстана...  </vt:lpstr>
      <vt:lpstr> Статья 8. Употребление языков           Языком работы и делопроизводства государственных органов, организаций и органов местного самоуправления Республики Казахстан является государственный язык, наравне с казахским официально употребляется русский язык.  В работе негосударственных организаций используется государственный и, при необходимости, другие языки.   </vt:lpstr>
      <vt:lpstr>Статья 10. Язык ведения документации           Ведение учетно-статистической, финансовой и технической документации в системе государственных органов, организациях Республики Казахстан, независимо от форм собственности, обеспечивается на государственном и на русском языках…  Статья 11. Язык ответов на обращения граждан          Ответы государственных и негосударственных организаций на обращения граждан и другие документы даются на государственном языке или на языке обращения.     </vt:lpstr>
      <vt:lpstr>Глава 3. ЯЗЫК В СФЕРЕ ОБРАЗОВАНИЯ, НАУКИ, КУЛЬТУРЫ И СРЕДСТВАХ МАССОВОЙ ИНФОРМАЦИИ  Статья 16. Язык в сфере образования          В Республике Казахстан обеспечивается создание детских дошкольных учреждений, функционирующих на государственном языке, а в местах компактного проживания национальных групп - и на их языках…  Республика Казахстан обеспечивает получение среднего, среднего специального и высшего образования на государственном, русском, а при необходимости и возможности, и на других языках. Как в государственных, так и в негосударственных учебных заведениях государственный язык и русский язык являются обязательными учебными предметами и входят в перечень дисциплин, включаемых в документ об образовании.    </vt:lpstr>
      <vt:lpstr>Статья 21. Язык реквизитов и визуальной информации          Тексты печатей и штампов государственных органов содержат их названия на государственном языке.          Тексты печатей, штампов организаций, независимо от форм собственности, составляются на государственном и русском языках.          Бланки, вывески, объявления, реклама, прейскуранты, ценники, другая визуальная информация излагаются на государственном и русском, а при необходимости, и на других языках…         Все тексты визуальной информации располагаются в следующем порядке: слева или сверху - на государственном, справа или снизу - на русском языках, пишутся одинаковыми по размеру буквами. При этом размеры шрифта не должны превышать установленных нормативными правовыми актами требований…   </vt:lpstr>
      <vt:lpstr>Статья 25-4.    Государственный контроль за соблюдением законодательства Республики Казахстан о языках        Государственный контроль за соблюдением законодательства Республики Казахстан о языках осуществляется в форме проверки и иных формах. Проверка осуществляется в соответствии с Предпринимательским кодексом Республики Казахстан (с 140 ст. по 148 ст. )       Иные формы государственного контроля осуществляются в соответствии с настоящим Законом.       Сноска. Закон дополнен статьей 25-4 в соответствии с Законом РК от 06.01.2011 № 378-IV (вводится в действие по истечении десяти календарных дней после его первого официального опубликования); с изменениями, внесенными Законом РК от 29.10.2015 № 376-V (вводится в действие с 01.01.2016).</vt:lpstr>
      <vt:lpstr>Статьи 25-4.    Предпринимательский  кодекс Республики Казахстан </vt:lpstr>
      <vt:lpstr>Презентация PowerPoint</vt:lpstr>
      <vt:lpstr>НАЗАРЛАРЫҢЫЗҒА РАХМЕТ!  СПАСИБО ЗА ВНИМАНИЕ! 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ЯЗЫКАХ  В  РЕСПУБЛИКЕ КАЗАХСТАН  Закон Республики Казахстан  № 151-I от 11 июля 1997</dc:title>
  <dc:creator>User</dc:creator>
  <cp:lastModifiedBy>комп</cp:lastModifiedBy>
  <cp:revision>31</cp:revision>
  <dcterms:created xsi:type="dcterms:W3CDTF">2014-11-24T14:22:27Z</dcterms:created>
  <dcterms:modified xsi:type="dcterms:W3CDTF">2018-03-01T10:02:55Z</dcterms:modified>
</cp:coreProperties>
</file>