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E44-7F04-4BF4-8B88-16D9AF837A0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6CCC-D7D7-4FF9-AEF5-8D4F648BA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E44-7F04-4BF4-8B88-16D9AF837A0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6CCC-D7D7-4FF9-AEF5-8D4F648BA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E44-7F04-4BF4-8B88-16D9AF837A0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6CCC-D7D7-4FF9-AEF5-8D4F648BA9F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E44-7F04-4BF4-8B88-16D9AF837A0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6CCC-D7D7-4FF9-AEF5-8D4F648BA9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E44-7F04-4BF4-8B88-16D9AF837A0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6CCC-D7D7-4FF9-AEF5-8D4F648BA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E44-7F04-4BF4-8B88-16D9AF837A0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6CCC-D7D7-4FF9-AEF5-8D4F648BA9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E44-7F04-4BF4-8B88-16D9AF837A0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6CCC-D7D7-4FF9-AEF5-8D4F648BA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E44-7F04-4BF4-8B88-16D9AF837A0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6CCC-D7D7-4FF9-AEF5-8D4F648BA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E44-7F04-4BF4-8B88-16D9AF837A0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6CCC-D7D7-4FF9-AEF5-8D4F648BA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E44-7F04-4BF4-8B88-16D9AF837A0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6CCC-D7D7-4FF9-AEF5-8D4F648BA9F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E44-7F04-4BF4-8B88-16D9AF837A0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6CCC-D7D7-4FF9-AEF5-8D4F648BA9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3429E44-7F04-4BF4-8B88-16D9AF837A0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2D6CCC-D7D7-4FF9-AEF5-8D4F648BA9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Городской конкурс </a:t>
            </a:r>
            <a:br>
              <a:rPr lang="kk-KZ" dirty="0" smtClean="0"/>
            </a:br>
            <a:r>
              <a:rPr lang="kk-KZ" dirty="0" smtClean="0"/>
              <a:t>«Жұлдызай-2017»</a:t>
            </a:r>
            <a:endParaRPr lang="ru-RU" dirty="0"/>
          </a:p>
        </p:txBody>
      </p:sp>
      <p:pic>
        <p:nvPicPr>
          <p:cNvPr id="1026" name="Picture 2" descr="C:\Users\User\Desktop\для слайда\20170222_150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2649488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ля слайда\20170222_150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456384" cy="4104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Городской конкурс </a:t>
            </a:r>
            <a:br>
              <a:rPr lang="kk-KZ" dirty="0" smtClean="0"/>
            </a:br>
            <a:r>
              <a:rPr lang="kk-KZ" dirty="0" smtClean="0"/>
              <a:t>«Жұлдызай-2017»</a:t>
            </a:r>
            <a:endParaRPr lang="ru-RU" dirty="0"/>
          </a:p>
        </p:txBody>
      </p:sp>
      <p:pic>
        <p:nvPicPr>
          <p:cNvPr id="2050" name="Picture 2" descr="C:\Users\User\Desktop\для слайда\20170222_150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ля слайда\20170224_144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09634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Городской конкурс </a:t>
            </a:r>
            <a:br>
              <a:rPr lang="kk-KZ" dirty="0" smtClean="0"/>
            </a:br>
            <a:r>
              <a:rPr lang="kk-KZ" dirty="0" smtClean="0"/>
              <a:t>«Жұлдызай-2017»</a:t>
            </a:r>
            <a:endParaRPr lang="ru-RU" dirty="0"/>
          </a:p>
        </p:txBody>
      </p:sp>
      <p:pic>
        <p:nvPicPr>
          <p:cNvPr id="3074" name="Picture 2" descr="C:\Users\User\Desktop\для слайда\20170224_150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252028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ля слайда\20170224_153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009528" cy="369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Городской конкурс </a:t>
            </a:r>
            <a:br>
              <a:rPr lang="kk-KZ" dirty="0" smtClean="0"/>
            </a:br>
            <a:r>
              <a:rPr lang="kk-KZ" dirty="0" smtClean="0"/>
              <a:t>«Жұлдызай-2017»</a:t>
            </a:r>
            <a:endParaRPr lang="ru-RU" dirty="0"/>
          </a:p>
        </p:txBody>
      </p:sp>
      <p:pic>
        <p:nvPicPr>
          <p:cNvPr id="4098" name="Picture 2" descr="C:\Users\User\Desktop\для слайда\20170224_151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2520280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ля слайда\20170224_153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2880320" cy="351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Городской конкурс </a:t>
            </a:r>
            <a:br>
              <a:rPr lang="kk-KZ" dirty="0" smtClean="0"/>
            </a:br>
            <a:r>
              <a:rPr lang="kk-KZ" dirty="0" smtClean="0"/>
              <a:t>«Жұлдызай-2017»</a:t>
            </a:r>
            <a:endParaRPr lang="ru-RU" dirty="0"/>
          </a:p>
        </p:txBody>
      </p:sp>
      <p:pic>
        <p:nvPicPr>
          <p:cNvPr id="5122" name="Picture 2" descr="C:\Users\User\Desktop\для слайда\20170224_150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3987"/>
            <a:ext cx="2520280" cy="3127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для слайда\20170224_151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3987"/>
            <a:ext cx="2505472" cy="3127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для слайда\20170224_153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09634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Городской конкурс </a:t>
            </a:r>
            <a:br>
              <a:rPr lang="kk-KZ" dirty="0" smtClean="0"/>
            </a:br>
            <a:r>
              <a:rPr lang="kk-KZ" dirty="0" smtClean="0"/>
              <a:t>«Жұлдызай-2017»</a:t>
            </a:r>
            <a:endParaRPr lang="ru-RU" dirty="0"/>
          </a:p>
        </p:txBody>
      </p:sp>
      <p:pic>
        <p:nvPicPr>
          <p:cNvPr id="6146" name="Picture 2" descr="C:\Users\User\Desktop\для слайда\20170224_153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18002"/>
            <a:ext cx="2736304" cy="33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для слайда\20170224_153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8002"/>
            <a:ext cx="2952328" cy="3511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Городской конкурс </a:t>
            </a:r>
            <a:br>
              <a:rPr lang="kk-KZ" dirty="0" smtClean="0"/>
            </a:br>
            <a:r>
              <a:rPr lang="kk-KZ" dirty="0" smtClean="0"/>
              <a:t>«Жұлдызай-2017»</a:t>
            </a:r>
            <a:endParaRPr lang="ru-RU" dirty="0"/>
          </a:p>
        </p:txBody>
      </p:sp>
      <p:pic>
        <p:nvPicPr>
          <p:cNvPr id="7170" name="Picture 2" descr="C:\Users\User\Desktop\для слайда\20170224_153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Городской конкурс </a:t>
            </a:r>
            <a:br>
              <a:rPr lang="kk-KZ" dirty="0" smtClean="0"/>
            </a:br>
            <a:r>
              <a:rPr lang="kk-KZ" dirty="0" smtClean="0"/>
              <a:t>«Жұлдызай-2017»</a:t>
            </a:r>
            <a:endParaRPr lang="ru-RU" dirty="0"/>
          </a:p>
        </p:txBody>
      </p:sp>
      <p:pic>
        <p:nvPicPr>
          <p:cNvPr id="8194" name="Picture 2" descr="C:\Users\User\Desktop\для слайда\20170301_140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5872"/>
            <a:ext cx="1872208" cy="254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для слайда\20170301_140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41381"/>
            <a:ext cx="1800200" cy="253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для слайда\20170301_140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96" y="3573016"/>
            <a:ext cx="1872208" cy="253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для слайда\20170301_1406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6" y="4094468"/>
            <a:ext cx="3096344" cy="2365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для слайда\20170301_1407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08" y="4077072"/>
            <a:ext cx="2946908" cy="2365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для слайда\20170301_1406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41381"/>
            <a:ext cx="2952327" cy="26904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12375" y="1988840"/>
            <a:ext cx="1872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i="1" dirty="0" smtClean="0"/>
              <a:t>Творческие работы</a:t>
            </a:r>
          </a:p>
          <a:p>
            <a:pPr algn="ctr"/>
            <a:r>
              <a:rPr lang="kk-KZ" sz="1600" b="1" i="1" dirty="0" smtClean="0"/>
              <a:t>Урустемой Жулдыз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9009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   Городской конкурс  «Жұлдызай-2017»</vt:lpstr>
      <vt:lpstr>   Городской конкурс  «Жұлдызай-2017»</vt:lpstr>
      <vt:lpstr>   Городской конкурс  «Жұлдызай-2017»</vt:lpstr>
      <vt:lpstr>   Городской конкурс  «Жұлдызай-2017»</vt:lpstr>
      <vt:lpstr>   Городской конкурс  «Жұлдызай-2017»</vt:lpstr>
      <vt:lpstr>   Городской конкурс  «Жұлдызай-2017»</vt:lpstr>
      <vt:lpstr>   Городской конкурс  «Жұлдызай-2017»</vt:lpstr>
      <vt:lpstr>   Городской конкурс  «Жұлдызай-2017»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конкурс  «Жұлдызай-2017»</dc:title>
  <dc:creator>User</dc:creator>
  <cp:lastModifiedBy>пользователь</cp:lastModifiedBy>
  <cp:revision>6</cp:revision>
  <dcterms:created xsi:type="dcterms:W3CDTF">2017-03-02T05:24:16Z</dcterms:created>
  <dcterms:modified xsi:type="dcterms:W3CDTF">2017-03-02T06:22:10Z</dcterms:modified>
</cp:coreProperties>
</file>