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4" r:id="rId2"/>
    <p:sldId id="283" r:id="rId3"/>
    <p:sldId id="286" r:id="rId4"/>
    <p:sldId id="275" r:id="rId5"/>
    <p:sldId id="276" r:id="rId6"/>
    <p:sldId id="277" r:id="rId7"/>
    <p:sldId id="278" r:id="rId8"/>
    <p:sldId id="285" r:id="rId9"/>
    <p:sldId id="279" r:id="rId10"/>
    <p:sldId id="284" r:id="rId11"/>
    <p:sldId id="280" r:id="rId12"/>
    <p:sldId id="281" r:id="rId13"/>
    <p:sldId id="282" r:id="rId14"/>
    <p:sldId id="290" r:id="rId15"/>
    <p:sldId id="289" r:id="rId16"/>
    <p:sldId id="28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06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85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93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23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5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376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64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67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39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51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83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24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76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00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39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94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FB815A-6E9F-4140-B119-C1A1E3584A1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37D957-F236-4D1E-849A-18C89604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549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51411" y="0"/>
            <a:ext cx="10840589" cy="470262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Состояние работы по формированию </a:t>
            </a:r>
            <a:r>
              <a:rPr lang="ru-RU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культуры среди школьников и деятельности клубов «</a:t>
            </a:r>
            <a:r>
              <a:rPr lang="kk-KZ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Адал ұрпақ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7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115" y="153393"/>
            <a:ext cx="11059885" cy="131835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Выставка в библиотеке «Нет - коррупции!!!»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b0313.sko.agartu.kz/files/sites/1459271751158893/files/%D1%80%D0%B8%D1%81%D1%83%D0%BD%D0%BA%D0%B8(4)_c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5" y="940526"/>
            <a:ext cx="5477692" cy="398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s020.radikal.ru/i723/1703/0c/c6d309b81a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9143" y="2856411"/>
            <a:ext cx="5287463" cy="3823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93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16" y="219891"/>
            <a:ext cx="6175284" cy="21052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Конференция </a:t>
            </a:r>
            <a:r>
              <a:rPr lang="ru-RU" b="1" i="1" dirty="0">
                <a:solidFill>
                  <a:srgbClr val="0070C0"/>
                </a:solidFill>
              </a:rPr>
              <a:t>старшеклассников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«Школа против коррупции!»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dt1.akmoedu.kz/F40BFFBFB223FB29/gallery/photo_14468428512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7429" y="2220685"/>
            <a:ext cx="6923314" cy="446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t1.akmoedu.kz/F40BFFBFB223FB29/gallery/photo_14468429375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29630" cy="43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7809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0869" y="237307"/>
            <a:ext cx="6331131" cy="668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Круглый стол среди коллег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dt1.akmoedu.kz/F40BFFBFB223FB29/gallery/photo_14282266642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734492"/>
            <a:ext cx="6035040" cy="412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t1.akmoedu.kz/F40BFFBFB223FB29/gallery/photo_14282268010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02" y="78376"/>
            <a:ext cx="6061167" cy="438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694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17" y="124096"/>
            <a:ext cx="10624457" cy="9906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Дискуссионный практикум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«Основы общественного порядка»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hp\Desktop\Анж\фото\Творческий вечер с поэтом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646" y="1349830"/>
            <a:ext cx="9628428" cy="539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836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9510" y="0"/>
            <a:ext cx="5538650" cy="171123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Участники областного слёта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Ұрпак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- 2017»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74" y="3429001"/>
            <a:ext cx="5654040" cy="3428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"/>
            <a:ext cx="5704114" cy="342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463" y="2429692"/>
            <a:ext cx="5503818" cy="380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57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0491" y="335846"/>
            <a:ext cx="10816045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Мероприятия,  проведенные для  предупреждения  степени  риска антикоррупционных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проявлений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Расположение на сайтах организаций образования информации о структуре и задачах УО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 Ежегодный  приказ ОО «О  борьбе  с коррупцией» ( 25.04.2017г .№ 95)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  семинары  по государственным закупкам.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 внутренней  проверки  посещаемости  детьми  д/сада №3,  мини-центра 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Айлана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 д/сада  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Балауса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 д/сада «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Нұршуақ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частного  детского  сада  «Дарын». Имеются  акты  проверок.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Прохождение  курсов  по  программе  «1-С»  материальной  и   расчетной  бухгалтерии.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Участие  в работе  республиканских семинаров  по  государственным закупкам.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(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Астана, апрель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Контроль   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оказания государственных услуг. Проведено  18  семинар-совещаний   с  сотрудниками ЦОН.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 Ежегодные 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общественные  слушания  перед  родительской  общественностью.  </a:t>
            </a: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(  Январь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Публикации на  сайт УО, СМИ)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Своевременное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качественное реагирование на выполнение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Закона «О порядке рассмотрения обращений физических и юридических лиц»</a:t>
            </a:r>
          </a:p>
          <a:p>
            <a:pPr lvl="0" algn="just"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3812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94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399" y="1561011"/>
            <a:ext cx="8930747" cy="2110382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7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84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9" y="0"/>
            <a:ext cx="10650581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школьных добровольных клубов 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Ұрпак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(учащиеся 5-11 классов)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1.Введение вопросов антикоррупционной культуры на уроках «Человек. Общество. Право» , «Самопознание».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Единые классные часы на темы: «Вместе против коррупции», «Права и обязанности граждан»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 библиотечных уроков «Мы против коррупции»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месячника «Казахстан – правовое государство» с приглашением представителей правоохранительных органов.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Проведение конкурсов рисунков на тему «</a:t>
            </a:r>
            <a:r>
              <a:rPr lang="kk-KZ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 және сатылмайтын еңбек бейнесі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Проведение родительских собраний с целью воспитания у родителей и детей уважения к праву, законам и правопорядку.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Проведение творческих работ (эссе, сочинений) «</a:t>
            </a:r>
            <a:r>
              <a:rPr lang="kk-KZ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қызмет - елдің мүддесіне адал еңбек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Конкурс видеороликов «</a:t>
            </a:r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КОРРУПЦИЯ»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99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argoo.gov.kz/files/blogs/14798973862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" y="-2"/>
            <a:ext cx="7323910" cy="545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271656" y="251416"/>
            <a:ext cx="480912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Месячник правовых </a:t>
            </a:r>
            <a:r>
              <a:rPr lang="ru-RU" sz="28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 (  декабрь )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70C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«Казахстан – правовое государство»</a:t>
            </a:r>
            <a:endParaRPr lang="ru-RU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hp\Downloads\IMG_95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59792" y="2528598"/>
            <a:ext cx="4563781" cy="409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241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252" y="209006"/>
            <a:ext cx="10206446" cy="6618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Классные часы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пользователь\Desktop\АДАЛ УРПАК-2017\ФОТО- СШ№1,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198" y="870857"/>
            <a:ext cx="5940425" cy="334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школа\20160425_0851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7588" y="3274425"/>
            <a:ext cx="5817326" cy="3520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4480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245" y="1142999"/>
            <a:ext cx="3497595" cy="211038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Конкурс рисунков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957479"/>
              </p:ext>
            </p:extLst>
          </p:nvPr>
        </p:nvGraphicFramePr>
        <p:xfrm>
          <a:off x="5408023" y="36188"/>
          <a:ext cx="5704114" cy="6802010"/>
        </p:xfrm>
        <a:graphic>
          <a:graphicData uri="http://schemas.openxmlformats.org/presentationml/2006/ole">
            <p:oleObj spid="_x0000_s1071" name="Slide" r:id="rId3" imgW="3427308" imgH="4570504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5632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24594" y="138481"/>
            <a:ext cx="99533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одительское собрание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«Роль семьи в правовом воспитании»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4" descr="wmudo4pra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15" y="1297576"/>
            <a:ext cx="6325331" cy="36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771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C:\Users\hp\Desktop\Анж\фото с айфон\296B0AE3-BDCB-460D-B2FD-C27432C525F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154" y="3335383"/>
            <a:ext cx="6409357" cy="3381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599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ото 2015-2016 школа\лекция зам. прокурора в сш 7\CIMG06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869" y="1220421"/>
            <a:ext cx="8725989" cy="5493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67543" y="-96927"/>
            <a:ext cx="10154194" cy="131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екция   прокурора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Степногорска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Мамараева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школьников</a:t>
            </a:r>
            <a:endParaRPr lang="ru-RU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24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t1.akmoedu.kz/F40BFFBFB223FB29/gallery/photo_14246296411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591" y="901746"/>
            <a:ext cx="5727455" cy="384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t1.akmoedu.kz/F40BFFBFB223FB29/gallery/photo_14246297638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549" y="2516777"/>
            <a:ext cx="5715531" cy="422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02053" y="0"/>
            <a:ext cx="8893012" cy="144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с инспектором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отдела  по  делам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несовершеннолетних</a:t>
            </a:r>
            <a:endParaRPr lang="ru-RU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95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ото 2016-2017\экстремизм\20170112_0858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9131" y="1227909"/>
            <a:ext cx="10171611" cy="55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71051" y="354789"/>
            <a:ext cx="8049897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видеороликов о коррупции</a:t>
            </a:r>
            <a:endParaRPr lang="ru-RU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205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944</TotalTime>
  <Words>244</Words>
  <Application>Microsoft Office PowerPoint</Application>
  <PresentationFormat>Произвольный</PresentationFormat>
  <Paragraphs>34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Параллакс</vt:lpstr>
      <vt:lpstr>Slide</vt:lpstr>
      <vt:lpstr>Слайд 1</vt:lpstr>
      <vt:lpstr>    План работы школьных добровольных клубов «Адал Ұрпак»                                (учащиеся 5-11 классов)  1.Введение вопросов антикоррупционной культуры на уроках «Человек. Общество. Право» , «Самопознание». 2. Единые классные часы на темы: «Вместе против коррупции», «Права и обязанности граждан» 3. Проведение библиотечных уроков «Мы против коррупции» 4. Проведение месячника «Казахстан – правовое государство» с приглашением представителей правоохранительных органов. 5. Проведение конкурсов рисунков на тему «Адал және сатылмайтын еңбек бейнесі» 6. Проведение родительских собраний с целью воспитания у родителей и детей уважения к праву, законам и правопорядку. 7. Проведение творческих работ (эссе, сочинений) «Мемлекеттік қызмет - елдің мүддесіне адал еңбек» 8. Конкурс видеороликов «STOP - КОРРУПЦИЯ» </vt:lpstr>
      <vt:lpstr>Слайд 3</vt:lpstr>
      <vt:lpstr>Классные часы</vt:lpstr>
      <vt:lpstr>Конкурс рисунков</vt:lpstr>
      <vt:lpstr>Слайд 6</vt:lpstr>
      <vt:lpstr>Слайд 7</vt:lpstr>
      <vt:lpstr>Слайд 8</vt:lpstr>
      <vt:lpstr>Слайд 9</vt:lpstr>
      <vt:lpstr>Выставка в библиотеке «Нет - коррупции!!!» </vt:lpstr>
      <vt:lpstr>Конференция старшеклассников «Школа против коррупции!» </vt:lpstr>
      <vt:lpstr>Круглый стол среди коллег</vt:lpstr>
      <vt:lpstr>Дискуссионный практикум  «Основы общественного порядка»</vt:lpstr>
      <vt:lpstr>Участники областного слёта  «Адал Ұрпак - 2017» 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Летний площадка  в «Доме детского  творчества»</dc:title>
  <dc:creator>Надежда</dc:creator>
  <cp:lastModifiedBy>Владелец</cp:lastModifiedBy>
  <cp:revision>104</cp:revision>
  <dcterms:created xsi:type="dcterms:W3CDTF">2017-07-24T06:46:15Z</dcterms:created>
  <dcterms:modified xsi:type="dcterms:W3CDTF">2017-11-28T13:33:03Z</dcterms:modified>
</cp:coreProperties>
</file>